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useoModerno Medium" charset="0"/>
      <p:regular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-48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457" y="930235"/>
            <a:ext cx="7553087" cy="392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Emergency Vehicles Management: Optimizing Response Times</a:t>
            </a:r>
            <a:endParaRPr lang="en-US" sz="6150" b="1" dirty="0"/>
          </a:p>
        </p:txBody>
      </p:sp>
      <p:sp>
        <p:nvSpPr>
          <p:cNvPr id="4" name="Text 1"/>
          <p:cNvSpPr/>
          <p:nvPr/>
        </p:nvSpPr>
        <p:spPr>
          <a:xfrm>
            <a:off x="795457" y="5191601"/>
            <a:ext cx="7553087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emergency vehicles is a crucial aspect of public safety, ensuring efficient response times and optimal outcomes. This presentation explores the challenges, strategies, and technologies involved in optimizing emergency vehicle queues.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5457" y="6918722"/>
            <a:ext cx="363617" cy="363617"/>
          </a:xfrm>
          <a:prstGeom prst="roundRect">
            <a:avLst>
              <a:gd name="adj" fmla="val 25144824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2659" y="6901696"/>
            <a:ext cx="190940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1033462"/>
            <a:ext cx="7666911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Introduction to Emergency Vehicles Management</a:t>
            </a:r>
            <a:endParaRPr lang="en-US" sz="4150" b="1" dirty="0"/>
          </a:p>
        </p:txBody>
      </p:sp>
      <p:sp>
        <p:nvSpPr>
          <p:cNvPr id="4" name="Shape 1"/>
          <p:cNvSpPr/>
          <p:nvPr/>
        </p:nvSpPr>
        <p:spPr>
          <a:xfrm>
            <a:off x="738545" y="2905958"/>
            <a:ext cx="474702" cy="47470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01660" y="2985016"/>
            <a:ext cx="14847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4226" y="2905958"/>
            <a:ext cx="2637592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Public Safety Lifeline</a:t>
            </a:r>
            <a:endParaRPr lang="en-US" sz="2050" b="1" dirty="0"/>
          </a:p>
        </p:txBody>
      </p:sp>
      <p:sp>
        <p:nvSpPr>
          <p:cNvPr id="7" name="Text 4"/>
          <p:cNvSpPr/>
          <p:nvPr/>
        </p:nvSpPr>
        <p:spPr>
          <a:xfrm>
            <a:off x="1424226" y="3362087"/>
            <a:ext cx="698123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vehicles, like ambulances, fire trucks, and police cars, play a vital role in ensuring public safety and responding to incidents.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8545" y="4485442"/>
            <a:ext cx="474702" cy="47470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887849" y="4564499"/>
            <a:ext cx="17597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4226" y="4485442"/>
            <a:ext cx="29803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Efficiency is Paramount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4226" y="4941570"/>
            <a:ext cx="698123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management of emergency vehicles is essential for minimizing response times and maximizing the impact of emergency services.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8545" y="6064925"/>
            <a:ext cx="474702" cy="474702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886897" y="6143982"/>
            <a:ext cx="17787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4226" y="6064925"/>
            <a:ext cx="4678204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Queue Management: A Key Element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4226" y="6521053"/>
            <a:ext cx="698123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Queue management is a critical aspect of emergency vehicle management, designed to optimize vehicle flow and minimize delays.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Challenges in Managing Emergency Vehicles</a:t>
            </a:r>
            <a:endParaRPr lang="en-US" sz="4850" b="1" dirty="0"/>
          </a:p>
        </p:txBody>
      </p:sp>
      <p:sp>
        <p:nvSpPr>
          <p:cNvPr id="3" name="Text 1"/>
          <p:cNvSpPr/>
          <p:nvPr/>
        </p:nvSpPr>
        <p:spPr>
          <a:xfrm>
            <a:off x="864037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Traffic Congestion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864037" y="48075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Traffic congestion is a significant challenge, causing delays and hindering emergency response.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Coordination Gaps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5372695" y="48075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Coordination between dispatch centers and emergency vehicles is vital for efficient response.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7492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 Call Volume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9881354" y="48075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 call volume can lead to vehicle queues, increasing the risk of delayed response to critical situations.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183" y="732592"/>
            <a:ext cx="7656433" cy="1328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Understanding Queue Management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7484" y="2379345"/>
            <a:ext cx="22860" cy="5117544"/>
          </a:xfrm>
          <a:prstGeom prst="roundRect">
            <a:avLst>
              <a:gd name="adj" fmla="val 139450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6765131" y="2846070"/>
            <a:ext cx="743783" cy="22860"/>
          </a:xfrm>
          <a:prstGeom prst="roundRect">
            <a:avLst>
              <a:gd name="adj" fmla="val 139450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6309836" y="2618423"/>
            <a:ext cx="478155" cy="47815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6474143" y="2698075"/>
            <a:ext cx="1495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717750" y="2591753"/>
            <a:ext cx="265652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Definition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17750" y="3051096"/>
            <a:ext cx="6168866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Queue management aims to optimize the flow of emergency vehicles, reducing wait times and ensuring timely responses.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65131" y="4622721"/>
            <a:ext cx="743783" cy="22860"/>
          </a:xfrm>
          <a:prstGeom prst="roundRect">
            <a:avLst>
              <a:gd name="adj" fmla="val 139450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6309836" y="4395073"/>
            <a:ext cx="478155" cy="47815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6460212" y="4474726"/>
            <a:ext cx="177284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717750" y="4368403"/>
            <a:ext cx="265652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Prioritization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17750" y="4827746"/>
            <a:ext cx="6168866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vehicles are prioritized based on urgency and location, ensuring the most critical cases are addressed first.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65131" y="6399371"/>
            <a:ext cx="743783" cy="22860"/>
          </a:xfrm>
          <a:prstGeom prst="roundRect">
            <a:avLst>
              <a:gd name="adj" fmla="val 139450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9836" y="6171724"/>
            <a:ext cx="478155" cy="47815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6459260" y="6251377"/>
            <a:ext cx="179189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717750" y="6145054"/>
            <a:ext cx="298418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Software and Systems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17750" y="6604397"/>
            <a:ext cx="6168866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Sophisticated software and systems are used to manage queues, providing real-time data and optimizing vehicle routes.</a:t>
            </a:r>
            <a:endParaRPr lang="en-US" sz="1650" dirty="0"/>
          </a:p>
        </p:txBody>
      </p:sp>
      <p:sp>
        <p:nvSpPr>
          <p:cNvPr id="20" name="Rectangle 19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98" y="496253"/>
            <a:ext cx="7883604" cy="1125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Strategies for Managing Emergency Vehicle Queues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198" y="1891665"/>
            <a:ext cx="7883604" cy="132540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810220" y="2071688"/>
            <a:ext cx="237660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Smart Traffic Systems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220" y="2461022"/>
            <a:ext cx="752355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smart traffic systems with sensors and data analytics can optimize traffic flow and prioritize emergency vehicles.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0198" y="3397091"/>
            <a:ext cx="7883604" cy="132540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810220" y="3577114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Dynamic Routing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220" y="3966448"/>
            <a:ext cx="752355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Dynamic routing systems utilize real-time traffic data to adjust routes and minimize delays for emergency vehicles.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0198" y="4902518"/>
            <a:ext cx="7883604" cy="132540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810220" y="5082540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Centralized Dispatch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0220" y="5471874"/>
            <a:ext cx="752355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Centralized dispatch control allows for real-time prioritization of emergency vehicle queues based on urgency.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0198" y="6407944"/>
            <a:ext cx="7883604" cy="132540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810220" y="6587966"/>
            <a:ext cx="225087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Collaboration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0220" y="6977301"/>
            <a:ext cx="7523559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Collaborating with local authorities to optimize traffic signals and manage road closures can streamline emergency vehicle movements.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Role of Technology in Queue Management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262188"/>
            <a:ext cx="1077158" cy="17234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717" y="2477572"/>
            <a:ext cx="33029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AI and Machine Learning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717" y="2943344"/>
            <a:ext cx="623566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and machine learning are increasingly used in route optimization, predicting traffic patterns and minimizing delays.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3985617"/>
            <a:ext cx="1077158" cy="17234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717" y="4201001"/>
            <a:ext cx="35550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Real-Time Data Integration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717" y="4666774"/>
            <a:ext cx="6235660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traffic data integration provides valuable insights for routing, enabling dynamic adjustments and avoiding congestion.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709047"/>
            <a:ext cx="1077158" cy="19302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717" y="5924431"/>
            <a:ext cx="405395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Cloud-Based Dispatch Systems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717" y="6390203"/>
            <a:ext cx="6235660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Cloud-based dispatch systems facilitate centralized management of emergency vehicle queues, providing real-time information and coordination.</a:t>
            </a:r>
            <a:endParaRPr lang="en-US" sz="1650" dirty="0"/>
          </a:p>
        </p:txBody>
      </p:sp>
      <p:sp>
        <p:nvSpPr>
          <p:cNvPr id="13" name="Rectangle 12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8311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Benefits of Efficient Queue Management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996452"/>
            <a:ext cx="74159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416742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Faster Response Times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416742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Patient Outcomes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Traffic Delays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 Savings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Coordination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Public Safety</a:t>
            </a:r>
            <a:endParaRPr lang="en-US" sz="1900" dirty="0"/>
          </a:p>
        </p:txBody>
      </p:sp>
      <p:sp>
        <p:nvSpPr>
          <p:cNvPr id="14" name="Rectangle 13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568" y="611386"/>
            <a:ext cx="7591663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Real-world Examples of Effective Queue Management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568" y="3022759"/>
            <a:ext cx="554355" cy="5543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2568" y="3798808"/>
            <a:ext cx="27720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City 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2568" y="4278273"/>
            <a:ext cx="7591663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A's smart traffic system prioritizes ambulances, optimizing their routes and reducing response times.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68" y="5653088"/>
            <a:ext cx="554355" cy="5543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62568" y="6429137"/>
            <a:ext cx="277201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City B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6262568" y="6908602"/>
            <a:ext cx="7591663" cy="709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City B's fire department utilizes AI for real-time dispatching, efficiently managing queues and ensuring prompt fire responses.</a:t>
            </a:r>
            <a:endParaRPr lang="en-US" sz="1700" dirty="0"/>
          </a:p>
        </p:txBody>
      </p:sp>
      <p:sp>
        <p:nvSpPr>
          <p:cNvPr id="10" name="Rectangle 9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7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716" y="3388995"/>
            <a:ext cx="13074968" cy="138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Conclusion and Future Directions for Queue Management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716" y="5360908"/>
            <a:ext cx="499943" cy="49994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949523" y="5444133"/>
            <a:ext cx="1563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9830" y="5360908"/>
            <a:ext cx="2777728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Key Takeaways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9830" y="5841325"/>
            <a:ext cx="3488055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emergency vehicle management is vital for public safety, reducing response times, and improving outcomes.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10056" y="5360908"/>
            <a:ext cx="499943" cy="49994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5367337" y="5444133"/>
            <a:ext cx="1853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932170" y="5360908"/>
            <a:ext cx="2777728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Future Trends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932170" y="5841325"/>
            <a:ext cx="3488055" cy="177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Autonomous vehicles, AI-driven systems, and advanced technologies are expected to revolutionize emergency vehicle management in the future.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2396" y="5360908"/>
            <a:ext cx="499943" cy="49994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9798606" y="5444133"/>
            <a:ext cx="18740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0364510" y="5360908"/>
            <a:ext cx="2944297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Continued Innovation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64510" y="5841325"/>
            <a:ext cx="3488055" cy="177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innovation and development of new technologies are essential to further reduce response times and optimize emergency services.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789074" y="7753611"/>
            <a:ext cx="1828800" cy="46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552</Words>
  <Application>Microsoft Office PowerPoint</Application>
  <PresentationFormat>Custom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MuseoModerno Medium</vt:lpstr>
      <vt:lpstr>Calibri</vt:lpstr>
      <vt:lpstr>Source Sans Pro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2024-10-04T07:54:05Z</dcterms:created>
  <dcterms:modified xsi:type="dcterms:W3CDTF">2024-10-04T08:02:21Z</dcterms:modified>
</cp:coreProperties>
</file>